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0" r:id="rId5"/>
    <p:sldId id="265" r:id="rId6"/>
    <p:sldId id="262" r:id="rId7"/>
    <p:sldId id="261" r:id="rId8"/>
    <p:sldId id="263" r:id="rId9"/>
    <p:sldId id="258" r:id="rId10"/>
    <p:sldId id="267" r:id="rId11"/>
    <p:sldId id="264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n Rajamand" userId="152b10e597853fe9" providerId="LiveId" clId="{15195328-7BAA-4DBB-AC00-D474800FF86B}"/>
    <pc:docChg chg="undo custSel modSld">
      <pc:chgData name="Tanin Rajamand" userId="152b10e597853fe9" providerId="LiveId" clId="{15195328-7BAA-4DBB-AC00-D474800FF86B}" dt="2024-08-19T17:00:03.862" v="5" actId="20577"/>
      <pc:docMkLst>
        <pc:docMk/>
      </pc:docMkLst>
      <pc:sldChg chg="modSp mod">
        <pc:chgData name="Tanin Rajamand" userId="152b10e597853fe9" providerId="LiveId" clId="{15195328-7BAA-4DBB-AC00-D474800FF86B}" dt="2024-08-19T16:59:37.740" v="0" actId="1076"/>
        <pc:sldMkLst>
          <pc:docMk/>
          <pc:sldMk cId="229147456" sldId="256"/>
        </pc:sldMkLst>
        <pc:spChg chg="mod">
          <ac:chgData name="Tanin Rajamand" userId="152b10e597853fe9" providerId="LiveId" clId="{15195328-7BAA-4DBB-AC00-D474800FF86B}" dt="2024-08-19T16:59:37.740" v="0" actId="1076"/>
          <ac:spMkLst>
            <pc:docMk/>
            <pc:sldMk cId="229147456" sldId="256"/>
            <ac:spMk id="3" creationId="{8C65D1CF-E0D5-1E33-2255-784996CEC96C}"/>
          </ac:spMkLst>
        </pc:spChg>
      </pc:sldChg>
      <pc:sldChg chg="modSp mod">
        <pc:chgData name="Tanin Rajamand" userId="152b10e597853fe9" providerId="LiveId" clId="{15195328-7BAA-4DBB-AC00-D474800FF86B}" dt="2024-08-19T17:00:03.862" v="5" actId="20577"/>
        <pc:sldMkLst>
          <pc:docMk/>
          <pc:sldMk cId="70481431" sldId="257"/>
        </pc:sldMkLst>
        <pc:spChg chg="mod">
          <ac:chgData name="Tanin Rajamand" userId="152b10e597853fe9" providerId="LiveId" clId="{15195328-7BAA-4DBB-AC00-D474800FF86B}" dt="2024-08-19T17:00:03.862" v="5" actId="20577"/>
          <ac:spMkLst>
            <pc:docMk/>
            <pc:sldMk cId="70481431" sldId="257"/>
            <ac:spMk id="3" creationId="{8BBD9D5E-EBDB-4248-5DD0-6FD9AC8D905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F0D4-8717-D85E-99C7-D39D01F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86F5C-A940-C913-4E4D-378772248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6BDB-ED7C-59DA-8BBB-CA80C58C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EB4E-CF6B-C089-8FCF-0518EEEC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827CC-981C-C246-BC33-C1CC5F62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E349-2575-92B5-3EBB-B8BF4EC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FAB9D-0589-D36E-F2CB-125E45B0C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9BDD5-7692-394F-02CB-908D84DA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F0D88-DD5C-8D44-063C-1309FBCF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CCF39-CF53-1CDA-8092-8B319382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5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52366-C0B6-AED4-8DF5-2C63CD50F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D1E23-4507-0B41-F924-9DDB374C6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73DBA-6D6D-17CA-BEDA-15C3B149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C59D-98F1-98D3-2738-5F9D089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BACFA-4106-F847-D1B4-A0A7B79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7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4867-C488-32F5-CA63-F119EF04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8EEF-1FA2-C67C-3F8B-0757F59D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0421B-781E-DB23-F041-5E849602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2B6C-50B5-209D-4E96-9F127A61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DDC99-F0B8-55A8-2438-77AEA963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4485-2FB1-3DD4-7D49-E38C1427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D00FF-FC50-6FBD-2913-80958DB26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6892-8EBD-35AB-7B47-7B6D0144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B16B-402D-363A-9883-790F1574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A0DC3-B37D-46BF-B27E-3A52B450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E0CC-5FF8-42EE-2F36-B462B02F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B398-8205-3791-48D3-2F9C7310C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1B209-5F2D-77C9-BBCF-1B412CEDF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9A3-FF57-B748-B48C-015E921C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1BD78-11EB-3432-BC80-6952396E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65232-ECF8-F78B-982F-30F8AFDC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8B1D-DB2B-4BCE-0E71-141617E8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DA38-2DC0-3811-6746-774F52055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6B470-47FA-9C74-6EC5-6A3FE46A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1AF8D-F725-A448-FEC4-0283FD311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039E4-5747-5BAD-BD89-2BAB54F84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3D436-4226-D592-C654-1F09211A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DD55C-4FCC-C488-09F6-640D148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A52AD-4A72-A814-2938-3B73E1A2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D062-84FD-1877-FE86-7FB0B022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BF065-5FF5-9DC9-9C2A-95B11DF9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BE663-C71C-DC01-E4E2-232F9B35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8DF6D-8CE4-5296-B6E8-8BA7ACC9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6EEF1-3B6C-2DAA-FC9B-D1782F60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DFBC-8B25-C779-AC03-A005664E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7E7DD-2F66-BAA4-860A-8C98F23B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BAA5-B76B-096A-E01D-D29DBA92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177-993D-2C3E-2640-A6167BBB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45B44-7A05-733D-9E47-EAFE3DAC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40A35-1505-C96E-427A-B7BDA709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0E5CA-7C8B-E7B6-5C5E-DF9C4B30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ABA94-0834-67C9-D624-7AD9CD55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7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63F1-E15C-0396-E88B-875D59E9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A0F7F-CF6E-EC8D-664D-EC1AE947E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83883-A7A9-4265-5130-F1094E78B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0AC1E-98BB-6DD5-6DD0-B5CFEC9B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9CD13-56F1-4871-6E81-58161286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0CD3-E230-3CE0-8C32-9E5C7199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665BF-9FE0-80C3-30D0-F6B83FE2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8246-9CE1-D5E7-87AA-A5E221DA2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0E25-1E2C-CF98-CC15-4CA9051C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E7AE5-8557-4EAD-85D3-12FC22BC060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1B4B7-0638-7619-E799-7598EF7D9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48B5F-6186-FF6A-013E-EB3C37218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258A1-DD09-4F43-AB6B-D712D740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8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49FA3-5A48-17E8-8EFE-87507B0C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648" b="381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A093F-D642-8538-4994-2D47B31EC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“Mapping the Global Impact of 2.3.4.4b H5 HPAI: Phylogeography, Extinction Risk, and Societal-Ecological-Economic Consequences.”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5D1CF-E0D5-1E33-2255-784996CEC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68686"/>
            <a:ext cx="10515600" cy="13843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Tanin Rajamand </a:t>
            </a:r>
          </a:p>
        </p:txBody>
      </p:sp>
    </p:spTree>
    <p:extLst>
      <p:ext uri="{BB962C8B-B14F-4D97-AF65-F5344CB8AC3E}">
        <p14:creationId xmlns:p14="http://schemas.microsoft.com/office/powerpoint/2010/main" val="2291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5CCE6-2BC5-D96E-AD2C-4B6029D1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72" y="603249"/>
            <a:ext cx="8922068" cy="55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66CC7A20-D5A0-B559-EC90-30581C12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00872"/>
            <a:ext cx="5294716" cy="325625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73C6FA6-27CF-CC3B-2111-3180700D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94257"/>
            <a:ext cx="5294715" cy="32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48976-B4CA-1135-A26D-00C5427F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" b="1019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3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BE6-7BB8-635F-5095-F26F841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D5E-EBDB-4248-5DD0-6FD9AC8D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IUCN Red List of Threatened Species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 of Threatened Species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GISAID: H5Nx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data from 1/1/1996 to 5/2/2024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dataset in every species available excluding environmental sequences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downloaded complete H5 sequences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sequences = 12518 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Cattle Movement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Tavis Anderson and Mike Sanderson 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Bird Migration Patterns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U.S. Fish &amp; Wildlife Service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Bird Habitat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Location of each species 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Poultry Trade Data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USDA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 poultry data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ABDF4-E8AE-899F-961B-67BE0008B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4D013-B758-2522-35C5-4DC7F4D1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Global Dataset – analysis 1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5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6A433-8625-DFBA-0C19-F74B2F65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322"/>
            <a:ext cx="5294716" cy="36533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6B95CE-71AA-B90E-3765-C1636AE2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75850"/>
            <a:ext cx="5294715" cy="37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0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1BE9D-BF79-0EA4-020B-B8D9DFB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Subsampling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FB62F-0222-393F-243B-0C0923DC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36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623B0-8A06-EA6A-1B53-D69375EA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36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DB43-CF5E-AA86-BE3A-D18A1044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Uniform: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10% from each category of Continent and Host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62 from each category against both the Continent and the Host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Nextstrain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Weighted subsampling that weights sequence data against case data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There was not good enough info for the flu </a:t>
            </a:r>
          </a:p>
          <a:p>
            <a:pPr marL="457200" lvl="1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7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ws looking at the camera">
            <a:extLst>
              <a:ext uri="{FF2B5EF4-FFF2-40B4-BE49-F238E27FC236}">
                <a16:creationId xmlns:a16="http://schemas.microsoft.com/office/drawing/2014/main" id="{2B00A171-325E-1FCD-16B1-3FB689E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81" b="5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60F03-69B3-56E4-8FCC-F4BE29D40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Us Dataset (Analysis 2) for the Cattle Movement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01A7-7EF3-2A9D-4762-BDF0E3C0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4111"/>
            <a:ext cx="5294716" cy="32297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0D9C0E-11DF-84FF-1AB4-BBD6EEC0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07493"/>
            <a:ext cx="5294715" cy="32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4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53786797-17B7-46A8-6BA8-EA863C59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7" y="643467"/>
            <a:ext cx="69638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E97A78-7BC1-65BA-8509-0CDCEE03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FB0BD-9178-97EA-50C6-656F9806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Map of US Sequences from GISAID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0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157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Times New Roman</vt:lpstr>
      <vt:lpstr>Office Theme</vt:lpstr>
      <vt:lpstr>“Mapping the Global Impact of 2.3.4.4b H5 HPAI: Phylogeography, Extinction Risk, and Societal-Ecological-Economic Consequences.”</vt:lpstr>
      <vt:lpstr>Data Used </vt:lpstr>
      <vt:lpstr>Global Dataset – analysis 1 </vt:lpstr>
      <vt:lpstr>PowerPoint Presentation</vt:lpstr>
      <vt:lpstr>Subsampling </vt:lpstr>
      <vt:lpstr>Us Dataset (Analysis 2) for the Cattle Movement </vt:lpstr>
      <vt:lpstr>PowerPoint Presentation</vt:lpstr>
      <vt:lpstr>PowerPoint Presentation</vt:lpstr>
      <vt:lpstr>Map of US Sequences from GISAID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Tanin Rajamand</dc:creator>
  <cp:lastModifiedBy>Tanin Rajamand</cp:lastModifiedBy>
  <cp:revision>1</cp:revision>
  <dcterms:created xsi:type="dcterms:W3CDTF">2024-08-19T15:39:53Z</dcterms:created>
  <dcterms:modified xsi:type="dcterms:W3CDTF">2024-08-19T17:00:09Z</dcterms:modified>
</cp:coreProperties>
</file>